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4B2D-1450-4784-BFB9-4798ED73E057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60179-4EC2-424C-820A-DBA6D3C94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037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4B2D-1450-4784-BFB9-4798ED73E057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60179-4EC2-424C-820A-DBA6D3C94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7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4B2D-1450-4784-BFB9-4798ED73E057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60179-4EC2-424C-820A-DBA6D3C94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537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4B2D-1450-4784-BFB9-4798ED73E057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60179-4EC2-424C-820A-DBA6D3C94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152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4B2D-1450-4784-BFB9-4798ED73E057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60179-4EC2-424C-820A-DBA6D3C94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172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4B2D-1450-4784-BFB9-4798ED73E057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60179-4EC2-424C-820A-DBA6D3C94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835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4B2D-1450-4784-BFB9-4798ED73E057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60179-4EC2-424C-820A-DBA6D3C94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285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4B2D-1450-4784-BFB9-4798ED73E057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60179-4EC2-424C-820A-DBA6D3C94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966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4B2D-1450-4784-BFB9-4798ED73E057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60179-4EC2-424C-820A-DBA6D3C94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281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4B2D-1450-4784-BFB9-4798ED73E057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60179-4EC2-424C-820A-DBA6D3C94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641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4B2D-1450-4784-BFB9-4798ED73E057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60179-4EC2-424C-820A-DBA6D3C94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6225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B4B2D-1450-4784-BFB9-4798ED73E057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60179-4EC2-424C-820A-DBA6D3C947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59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bms.rkomi.ru/" TargetMode="External"/><Relationship Id="rId2" Type="http://schemas.openxmlformats.org/officeDocument/2006/relationships/hyperlink" Target="https://pasreg.rosminzdrav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r.egisz.rosminzdrav.ru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836712"/>
            <a:ext cx="7772400" cy="1470025"/>
          </a:xfrm>
        </p:spPr>
        <p:txBody>
          <a:bodyPr/>
          <a:lstStyle/>
          <a:p>
            <a:r>
              <a:rPr lang="ru-RU" dirty="0" smtClean="0"/>
              <a:t>ПАСПОРТ медицинской организации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212976"/>
            <a:ext cx="6400800" cy="1752600"/>
          </a:xfrm>
        </p:spPr>
        <p:txBody>
          <a:bodyPr/>
          <a:lstStyle/>
          <a:p>
            <a:r>
              <a:rPr lang="ru-RU" dirty="0" smtClean="0"/>
              <a:t>Заполняют все учреждения, занесенные на ФРМО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961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0756" y="2708920"/>
            <a:ext cx="8229600" cy="170080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lvl="0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</a:pPr>
            <a:r>
              <a:rPr lang="ru-RU" dirty="0" smtClean="0"/>
              <a:t>Место заполнения</a:t>
            </a:r>
            <a:br>
              <a:rPr lang="ru-RU" dirty="0" smtClean="0"/>
            </a:br>
            <a:r>
              <a:rPr lang="ru-RU" sz="3200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портал </a:t>
            </a:r>
            <a:r>
              <a:rPr lang="ru-RU" sz="3200" u="sng" dirty="0">
                <a:solidFill>
                  <a:srgbClr val="0055FF"/>
                </a:solidFill>
                <a:latin typeface="Tahoma"/>
                <a:ea typeface="Times New Roman"/>
                <a:cs typeface="Times New Roman"/>
                <a:hlinkClick r:id="rId2"/>
              </a:rPr>
              <a:t>https://pasreg.rosminzdrav.ru</a:t>
            </a:r>
            <a:r>
              <a:rPr lang="ru-RU" sz="3200" dirty="0">
                <a:solidFill>
                  <a:srgbClr val="333333"/>
                </a:solidFill>
                <a:latin typeface="Tahoma"/>
                <a:ea typeface="Times New Roman"/>
                <a:cs typeface="Times New Roman"/>
              </a:rPr>
              <a:t>.</a:t>
            </a:r>
            <a:r>
              <a:rPr lang="ru-RU" sz="4000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ru-RU" sz="4000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51520" y="476672"/>
            <a:ext cx="8229600" cy="19442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Структура паспорта (шаблон в формате </a:t>
            </a:r>
            <a:r>
              <a:rPr lang="en-US" dirty="0" smtClean="0"/>
              <a:t>Excel)</a:t>
            </a:r>
            <a:r>
              <a:rPr lang="ru-RU" dirty="0" smtClean="0"/>
              <a:t> размещена на сайте </a:t>
            </a:r>
          </a:p>
          <a:p>
            <a:r>
              <a:rPr lang="ru-RU" dirty="0" smtClean="0"/>
              <a:t>ГБУЗ РК РМИАЦ</a:t>
            </a:r>
          </a:p>
          <a:p>
            <a:r>
              <a:rPr lang="en-US" dirty="0" smtClean="0">
                <a:hlinkClick r:id="rId3"/>
              </a:rPr>
              <a:t>http://rbms.rkomi.ru/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51520" y="4569412"/>
            <a:ext cx="8229600" cy="17008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</a:pPr>
            <a:r>
              <a:rPr lang="ru-RU" dirty="0" smtClean="0"/>
              <a:t>Данные должны корреспондироваться с информацией в ФРМО и ФРМР</a:t>
            </a:r>
            <a:br>
              <a:rPr lang="ru-RU" dirty="0" smtClean="0"/>
            </a:br>
            <a:r>
              <a:rPr lang="ru-RU" sz="32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портал </a:t>
            </a:r>
            <a:r>
              <a:rPr lang="en-US" sz="2900" b="1" dirty="0" smtClean="0">
                <a:hlinkClick r:id="rId4"/>
              </a:rPr>
              <a:t>https://nr.egisz.rosminzdrav.ru/</a:t>
            </a:r>
            <a:endParaRPr lang="ru-RU" sz="6500" b="1" dirty="0"/>
          </a:p>
        </p:txBody>
      </p:sp>
    </p:spTree>
    <p:extLst>
      <p:ext uri="{BB962C8B-B14F-4D97-AF65-F5344CB8AC3E}">
        <p14:creationId xmlns:p14="http://schemas.microsoft.com/office/powerpoint/2010/main" val="626947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Рассылка паролей для доступа к системе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6896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 smtClean="0"/>
              <a:t>осуществл</a:t>
            </a:r>
            <a:r>
              <a:rPr lang="ru-RU" sz="3600" dirty="0" smtClean="0"/>
              <a:t>ена</a:t>
            </a:r>
            <a:r>
              <a:rPr lang="ru-RU" sz="3600" dirty="0" smtClean="0"/>
              <a:t> </a:t>
            </a:r>
            <a:r>
              <a:rPr lang="ru-RU" sz="3600" dirty="0" smtClean="0">
                <a:solidFill>
                  <a:srgbClr val="FF0000"/>
                </a:solidFill>
              </a:rPr>
              <a:t>ГБУЗ РК РМИАЦ </a:t>
            </a:r>
            <a:r>
              <a:rPr lang="ru-RU" sz="3600" dirty="0" smtClean="0"/>
              <a:t>по каналам защищенной </a:t>
            </a:r>
            <a:r>
              <a:rPr lang="ru-RU" sz="3600" dirty="0" smtClean="0"/>
              <a:t>связи </a:t>
            </a:r>
            <a:r>
              <a:rPr lang="en-US" sz="3600" dirty="0" err="1" smtClean="0"/>
              <a:t>VipNet</a:t>
            </a:r>
            <a:endParaRPr lang="ru-RU" sz="3600" dirty="0" smtClean="0"/>
          </a:p>
          <a:p>
            <a:pPr marL="0" indent="0" algn="ctr"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В случае неполучения доступа </a:t>
            </a:r>
            <a:r>
              <a:rPr lang="ru-RU" sz="3600" dirty="0" smtClean="0"/>
              <a:t>обращаться по телефону:</a:t>
            </a:r>
          </a:p>
          <a:p>
            <a:pPr marL="0" indent="0" algn="ctr">
              <a:buNone/>
            </a:pPr>
            <a:r>
              <a:rPr lang="ru-RU" sz="3600" dirty="0" smtClean="0"/>
              <a:t>8-8212-</a:t>
            </a:r>
            <a:r>
              <a:rPr lang="ru-RU" sz="3600" dirty="0" smtClean="0">
                <a:solidFill>
                  <a:srgbClr val="FF0000"/>
                </a:solidFill>
              </a:rPr>
              <a:t>205636</a:t>
            </a:r>
            <a:r>
              <a:rPr lang="ru-RU" sz="3600" dirty="0" smtClean="0"/>
              <a:t> (Александр Олегович)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95638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В заполнении ПАСПОРТА участвуют: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8579296" cy="4525963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ru-RU" dirty="0" smtClean="0"/>
              <a:t>Сотрудники кадровых служб</a:t>
            </a:r>
          </a:p>
          <a:p>
            <a:pPr>
              <a:buFontTx/>
              <a:buChar char="-"/>
            </a:pPr>
            <a:r>
              <a:rPr lang="ru-RU" dirty="0" smtClean="0"/>
              <a:t>Сотрудники финансово-экономических отделов</a:t>
            </a:r>
          </a:p>
          <a:p>
            <a:pPr>
              <a:buFontTx/>
              <a:buChar char="-"/>
            </a:pPr>
            <a:r>
              <a:rPr lang="ru-RU" dirty="0" smtClean="0"/>
              <a:t>Сотрудники административно-хозяйственных отделов</a:t>
            </a:r>
          </a:p>
          <a:p>
            <a:pPr marL="0" indent="0">
              <a:buNone/>
            </a:pPr>
            <a:r>
              <a:rPr lang="ru-RU" u="sng" dirty="0" smtClean="0">
                <a:solidFill>
                  <a:schemeClr val="accent1">
                    <a:lumMod val="50000"/>
                  </a:schemeClr>
                </a:solidFill>
              </a:rPr>
              <a:t>Общая координация-заместители руководителя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Ответственность </a:t>
            </a:r>
            <a:r>
              <a:rPr lang="ru-RU" dirty="0" smtClean="0"/>
              <a:t>за полноту, качество и своевременность представления информации</a:t>
            </a:r>
            <a:r>
              <a:rPr lang="ru-RU" dirty="0" smtClean="0">
                <a:solidFill>
                  <a:srgbClr val="FF0000"/>
                </a:solidFill>
              </a:rPr>
              <a:t>- </a:t>
            </a:r>
            <a:r>
              <a:rPr lang="ru-RU" u="sng" dirty="0" smtClean="0">
                <a:solidFill>
                  <a:srgbClr val="FF0000"/>
                </a:solidFill>
              </a:rPr>
              <a:t>РУКОВОДИТЕЛЬ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учреждения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4011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Крайний срок заполнения ПАСПОРТА медицинской организации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1584176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ru-RU" sz="6600" dirty="0" smtClean="0"/>
          </a:p>
          <a:p>
            <a:pPr marL="0" indent="0" algn="ctr">
              <a:buNone/>
            </a:pPr>
            <a:r>
              <a:rPr lang="ru-RU" sz="6600" dirty="0" smtClean="0">
                <a:solidFill>
                  <a:srgbClr val="FF0000"/>
                </a:solidFill>
              </a:rPr>
              <a:t>7 ноября 2019 года</a:t>
            </a:r>
          </a:p>
          <a:p>
            <a:pPr marL="0" indent="0" algn="ctr">
              <a:buNone/>
            </a:pPr>
            <a:endParaRPr lang="ru-RU" sz="66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6600" dirty="0">
              <a:solidFill>
                <a:srgbClr val="FF0000"/>
              </a:solidFill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67544" y="4005064"/>
            <a:ext cx="8229600" cy="158417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6600" dirty="0" smtClean="0">
                <a:solidFill>
                  <a:srgbClr val="333333"/>
                </a:solidFill>
                <a:effectLst/>
                <a:latin typeface="Times New Roman"/>
                <a:ea typeface="Times New Roman"/>
              </a:rPr>
              <a:t>по не сохранению данных в системе Паспорт МО, некорректному переносу и т.д. РМИАЦ не сможет ответить. Рекомендуем сразу писать свои вопросы на </a:t>
            </a:r>
          </a:p>
          <a:p>
            <a:pPr marL="0" indent="0" algn="ctr">
              <a:buNone/>
            </a:pPr>
            <a:r>
              <a:rPr lang="ru-RU" sz="6600" dirty="0" smtClean="0">
                <a:solidFill>
                  <a:srgbClr val="333333"/>
                </a:solidFill>
                <a:effectLst/>
                <a:latin typeface="Times New Roman"/>
                <a:ea typeface="Times New Roman"/>
              </a:rPr>
              <a:t>эл. адрес </a:t>
            </a:r>
            <a:r>
              <a:rPr lang="ru-RU" sz="80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pasreg@rosminzdrav.ru</a:t>
            </a:r>
            <a:endParaRPr lang="ru-RU" sz="8000" b="1" dirty="0" smtClean="0">
              <a:solidFill>
                <a:srgbClr val="FF000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ru-RU" sz="6600" dirty="0" smtClean="0">
              <a:solidFill>
                <a:srgbClr val="FF000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ru-RU" sz="6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3306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134</Words>
  <Application>Microsoft Office PowerPoint</Application>
  <PresentationFormat>Экран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Tahoma</vt:lpstr>
      <vt:lpstr>Times New Roman</vt:lpstr>
      <vt:lpstr>Тема Office</vt:lpstr>
      <vt:lpstr>ПАСПОРТ медицинской организации</vt:lpstr>
      <vt:lpstr>Место заполнения портал https://pasreg.rosminzdrav.ru. </vt:lpstr>
      <vt:lpstr>Рассылка паролей для доступа к системе</vt:lpstr>
      <vt:lpstr>В заполнении ПАСПОРТА участвуют:</vt:lpstr>
      <vt:lpstr>Крайний срок заполнения ПАСПОРТА медицинской организации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ПАСПОРТ медицинской организации</dc:title>
  <dc:creator>РМИАЦ</dc:creator>
  <cp:lastModifiedBy>Alexander</cp:lastModifiedBy>
  <cp:revision>6</cp:revision>
  <dcterms:created xsi:type="dcterms:W3CDTF">2019-10-28T09:41:42Z</dcterms:created>
  <dcterms:modified xsi:type="dcterms:W3CDTF">2019-10-28T12:48:52Z</dcterms:modified>
</cp:coreProperties>
</file>